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1"/>
  </p:handout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  <p:sldId id="264" r:id="rId10"/>
    <p:sldId id="266" r:id="rId11"/>
    <p:sldId id="267" r:id="rId12"/>
    <p:sldId id="268" r:id="rId13"/>
    <p:sldId id="270" r:id="rId14"/>
    <p:sldId id="271" r:id="rId15"/>
    <p:sldId id="272" r:id="rId16"/>
    <p:sldId id="265" r:id="rId17"/>
    <p:sldId id="269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DACF66E-D309-4D11-9C1D-2016BA4336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D9F545E-1539-40B6-8C30-F98789FBA5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C9648-3748-418E-9438-1A1ECFC10990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FD9719-1BBA-49B4-9463-7DD5B81E3E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BFB5E02-145A-47AE-B224-F23A776156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B43D0-E2D5-424F-A5BF-70A395D391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430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fr.wikipedia.org/wiki/Eudaimoni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0EB509-F2EC-40C5-8143-B6B497EBE7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4913" y="438150"/>
            <a:ext cx="8915399" cy="264795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fr-FR" sz="6000" dirty="0"/>
              <a:t>La philosophie du soin à l’ère de la médecine scientifique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A721B76-6161-4ED1-9910-2644288112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r-FR" b="1" dirty="0"/>
              <a:t>Patrick SUREAU, Cadre de Santé, Doctorant en Philosophie Pratique</a:t>
            </a:r>
          </a:p>
          <a:p>
            <a:pPr algn="ctr"/>
            <a:r>
              <a:rPr lang="fr-FR" b="1" dirty="0"/>
              <a:t>CHU Bordeaux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4AFB444-D06C-4D6A-AD83-0441B492382C}"/>
              </a:ext>
            </a:extLst>
          </p:cNvPr>
          <p:cNvSpPr txBox="1"/>
          <p:nvPr/>
        </p:nvSpPr>
        <p:spPr>
          <a:xfrm>
            <a:off x="3838575" y="3248025"/>
            <a:ext cx="575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fr-FR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ème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journée du RATC – 27 septembre 2019</a:t>
            </a:r>
            <a:endParaRPr lang="fr-F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910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1FB414-F3C4-4600-9B68-AFE40A9B5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 la philosophie dans le soin,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07946A-5351-4B80-8A67-0FC51A538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Parce que le techniquement possible n’est pas forcément moralement souhaitable</a:t>
            </a:r>
          </a:p>
          <a:p>
            <a:r>
              <a:rPr lang="fr-FR" sz="2400" dirty="0"/>
              <a:t>Parce que </a:t>
            </a:r>
            <a:r>
              <a:rPr lang="fr-FR" sz="2400" b="1" dirty="0"/>
              <a:t>« science sans conscience n’est que ruine de l’âme »</a:t>
            </a:r>
          </a:p>
          <a:p>
            <a:pPr marL="0" indent="0" algn="r">
              <a:buNone/>
            </a:pPr>
            <a:r>
              <a:rPr lang="fr-FR" sz="2000" dirty="0"/>
              <a:t>(Rabelais, 1532)</a:t>
            </a:r>
          </a:p>
        </p:txBody>
      </p:sp>
    </p:spTree>
    <p:extLst>
      <p:ext uri="{BB962C8B-B14F-4D97-AF65-F5344CB8AC3E}">
        <p14:creationId xmlns:p14="http://schemas.microsoft.com/office/powerpoint/2010/main" val="4255092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8EA3A3-9161-41FF-99AE-2D9676D28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3412" y="942975"/>
            <a:ext cx="8915400" cy="3777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dirty="0"/>
              <a:t>« … mais parce que, selon le sage Salomon, </a:t>
            </a:r>
            <a:r>
              <a:rPr lang="fr-FR" sz="2400" b="1" dirty="0"/>
              <a:t>sapience n’entre </a:t>
            </a:r>
            <a:r>
              <a:rPr lang="fr-FR" sz="2400" b="1" dirty="0" err="1"/>
              <a:t>poinct</a:t>
            </a:r>
            <a:r>
              <a:rPr lang="fr-FR" sz="2400" b="1" dirty="0"/>
              <a:t> en âme </a:t>
            </a:r>
            <a:r>
              <a:rPr lang="fr-FR" sz="2400" b="1" dirty="0" err="1"/>
              <a:t>malivole</a:t>
            </a:r>
            <a:r>
              <a:rPr lang="fr-FR" sz="2400" dirty="0"/>
              <a:t>, et science sans conscience n’est que ruine de l’âme »</a:t>
            </a:r>
          </a:p>
          <a:p>
            <a:pPr marL="457200" lvl="1" indent="0" algn="r">
              <a:buNone/>
            </a:pPr>
            <a:r>
              <a:rPr lang="fr-FR" sz="2200" dirty="0"/>
              <a:t>F. Rabelais, Pantagruel, 1532, p. 50</a:t>
            </a:r>
          </a:p>
          <a:p>
            <a:pPr marL="57150" indent="0" algn="just">
              <a:buNone/>
            </a:pPr>
            <a:endParaRPr lang="fr-FR" sz="2400" dirty="0"/>
          </a:p>
          <a:p>
            <a:pPr marL="57150" indent="0" algn="just">
              <a:buNone/>
            </a:pPr>
            <a:r>
              <a:rPr lang="fr-FR" sz="2400" dirty="0"/>
              <a:t>« …mais parce que, selon le sage Salomon, </a:t>
            </a:r>
            <a:r>
              <a:rPr lang="fr-FR" sz="2400" b="1" dirty="0"/>
              <a:t>la sagesse ne peut pas entrer dans un esprit méchant</a:t>
            </a:r>
            <a:r>
              <a:rPr lang="fr-FR" sz="2400" dirty="0"/>
              <a:t>, et science sans conscience n’est que ruine de l’âme »</a:t>
            </a:r>
          </a:p>
        </p:txBody>
      </p:sp>
    </p:spTree>
    <p:extLst>
      <p:ext uri="{BB962C8B-B14F-4D97-AF65-F5344CB8AC3E}">
        <p14:creationId xmlns:p14="http://schemas.microsoft.com/office/powerpoint/2010/main" val="4063668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D88022-DF57-41FB-B727-8970A7EE2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4000" dirty="0"/>
              <a:t>Donc, de la philosophie…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D829F4-7DBA-4766-B0BE-CB0BAB0F0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/>
              <a:t>Φ</a:t>
            </a:r>
            <a:r>
              <a:rPr lang="fr-FR" sz="2400" dirty="0" err="1"/>
              <a:t>ιλεῖν</a:t>
            </a:r>
            <a:r>
              <a:rPr lang="fr-FR" sz="2400" dirty="0"/>
              <a:t>, </a:t>
            </a:r>
            <a:r>
              <a:rPr lang="fr-FR" sz="2400" i="1" dirty="0" err="1"/>
              <a:t>philein</a:t>
            </a:r>
            <a:r>
              <a:rPr lang="fr-FR" sz="2400" dirty="0"/>
              <a:t>, </a:t>
            </a:r>
            <a:r>
              <a:rPr lang="fr-FR" sz="2400" b="1" dirty="0"/>
              <a:t>aimer</a:t>
            </a:r>
            <a:r>
              <a:rPr lang="fr-FR" sz="2400" dirty="0"/>
              <a:t> et </a:t>
            </a:r>
            <a:r>
              <a:rPr lang="fr-FR" sz="2400" dirty="0" err="1"/>
              <a:t>σοφί</a:t>
            </a:r>
            <a:r>
              <a:rPr lang="fr-FR" sz="2400" dirty="0"/>
              <a:t>α, </a:t>
            </a:r>
            <a:r>
              <a:rPr lang="fr-FR" sz="2400" i="1" dirty="0"/>
              <a:t>sophia</a:t>
            </a:r>
            <a:r>
              <a:rPr lang="fr-FR" sz="2400" dirty="0"/>
              <a:t>, </a:t>
            </a:r>
            <a:r>
              <a:rPr lang="fr-FR" sz="2400" b="1" dirty="0"/>
              <a:t>la sagesse</a:t>
            </a:r>
          </a:p>
          <a:p>
            <a:pPr marL="0" indent="0">
              <a:buNone/>
            </a:pPr>
            <a:endParaRPr lang="fr-FR" sz="2400" b="1" dirty="0"/>
          </a:p>
          <a:p>
            <a:pPr marL="0" indent="0" algn="just">
              <a:buNone/>
            </a:pPr>
            <a:r>
              <a:rPr lang="fr-FR" sz="2400" b="1" dirty="0"/>
              <a:t>« La vie est belle ! Mais parfois, le malheur nous fait chuter. Alors, il faut se relever, à chaque fois, et poursuivre cette quête eudémonique »</a:t>
            </a:r>
          </a:p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r>
              <a:rPr lang="el-GR" sz="2400" dirty="0"/>
              <a:t>εὐδαιμονία / </a:t>
            </a:r>
            <a:r>
              <a:rPr lang="fr-FR" sz="2400" i="1" dirty="0" err="1">
                <a:solidFill>
                  <a:schemeClr val="tx1"/>
                </a:solidFill>
                <a:hlinkClick r:id="rId2" tooltip="Eudaimon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eudaimonía</a:t>
            </a:r>
            <a:endParaRPr lang="fr-FR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6885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528B3A-27B9-42BA-B000-D77284162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Georges Rémy et les démons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E0D5B0D-CD9A-4F1B-B182-1B9C5EC90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840" r="39763"/>
          <a:stretch/>
        </p:blipFill>
        <p:spPr>
          <a:xfrm>
            <a:off x="3705225" y="1905000"/>
            <a:ext cx="5027600" cy="4018339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0048D35-A3CD-45F5-A569-68395921CEED}"/>
              </a:ext>
            </a:extLst>
          </p:cNvPr>
          <p:cNvSpPr txBox="1"/>
          <p:nvPr/>
        </p:nvSpPr>
        <p:spPr>
          <a:xfrm>
            <a:off x="9010650" y="5610225"/>
            <a:ext cx="2676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Tintin au Tibet</a:t>
            </a:r>
          </a:p>
        </p:txBody>
      </p:sp>
    </p:spTree>
    <p:extLst>
      <p:ext uri="{BB962C8B-B14F-4D97-AF65-F5344CB8AC3E}">
        <p14:creationId xmlns:p14="http://schemas.microsoft.com/office/powerpoint/2010/main" val="3197360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528B3A-27B9-42BA-B000-D77284162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Georges Rémy et les démons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E0D5B0D-CD9A-4F1B-B182-1B9C5EC90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840" r="39763"/>
          <a:stretch/>
        </p:blipFill>
        <p:spPr>
          <a:xfrm>
            <a:off x="3705225" y="1905000"/>
            <a:ext cx="5027600" cy="4018339"/>
          </a:xfr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E58992F-1DBB-43E3-9FB4-530A4A9DC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6425" y="2028825"/>
            <a:ext cx="1771650" cy="257175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72A9F3C-DBE3-4505-9D6B-810A664BFA0D}"/>
              </a:ext>
            </a:extLst>
          </p:cNvPr>
          <p:cNvSpPr txBox="1"/>
          <p:nvPr/>
        </p:nvSpPr>
        <p:spPr>
          <a:xfrm>
            <a:off x="9677400" y="4714874"/>
            <a:ext cx="141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Hergé (RG)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F666633-2D97-46BF-9F3E-7F402FFA0547}"/>
              </a:ext>
            </a:extLst>
          </p:cNvPr>
          <p:cNvSpPr txBox="1"/>
          <p:nvPr/>
        </p:nvSpPr>
        <p:spPr>
          <a:xfrm>
            <a:off x="9010650" y="5610225"/>
            <a:ext cx="2676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Tintin au Tibet</a:t>
            </a:r>
          </a:p>
        </p:txBody>
      </p:sp>
    </p:spTree>
    <p:extLst>
      <p:ext uri="{BB962C8B-B14F-4D97-AF65-F5344CB8AC3E}">
        <p14:creationId xmlns:p14="http://schemas.microsoft.com/office/powerpoint/2010/main" val="2956860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6084AD-A03E-4898-BCD8-CD500D9C4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Philosophie du soin et médecine scientifique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A2A136-1F16-446D-B366-18C81606A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Ecoutons Aristote et cherchons le juste milieu</a:t>
            </a:r>
          </a:p>
          <a:p>
            <a:pPr marL="0" indent="0">
              <a:buNone/>
            </a:pPr>
            <a:r>
              <a:rPr lang="fr-FR" sz="2400" dirty="0"/>
              <a:t>Faisons notre part</a:t>
            </a:r>
          </a:p>
        </p:txBody>
      </p:sp>
    </p:spTree>
    <p:extLst>
      <p:ext uri="{BB962C8B-B14F-4D97-AF65-F5344CB8AC3E}">
        <p14:creationId xmlns:p14="http://schemas.microsoft.com/office/powerpoint/2010/main" val="1980658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AB971C-241F-461F-AD7F-290E62CC2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300" y="142561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fr-FR" dirty="0"/>
              <a:t>Un vrai voyage de découverte n’est pas de chercher de nouvelles terres, mais d’avoir un œil nouveau</a:t>
            </a:r>
          </a:p>
        </p:txBody>
      </p:sp>
    </p:spTree>
    <p:extLst>
      <p:ext uri="{BB962C8B-B14F-4D97-AF65-F5344CB8AC3E}">
        <p14:creationId xmlns:p14="http://schemas.microsoft.com/office/powerpoint/2010/main" val="1185027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AB971C-241F-461F-AD7F-290E62CC2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300" y="142561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fr-FR" dirty="0"/>
              <a:t>Un vrai voyage de découverte n’est pas de chercher de nouvelles terres, mais d’avoir un œil nouveau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FA6EDBCF-45AA-4CCF-AB6B-D916DB87C145}"/>
              </a:ext>
            </a:extLst>
          </p:cNvPr>
          <p:cNvGrpSpPr/>
          <p:nvPr/>
        </p:nvGrpSpPr>
        <p:grpSpPr>
          <a:xfrm>
            <a:off x="2876549" y="1257300"/>
            <a:ext cx="7572375" cy="5238750"/>
            <a:chOff x="1143000" y="1498679"/>
            <a:chExt cx="7358040" cy="521676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8D922988-7F51-4BFC-BB46-3E1FF381A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1143000" y="1498679"/>
              <a:ext cx="7358040" cy="521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FB90C86C-6EEA-43F2-A87B-8FD175998E7A}"/>
                </a:ext>
              </a:extLst>
            </p:cNvPr>
            <p:cNvSpPr txBox="1"/>
            <p:nvPr/>
          </p:nvSpPr>
          <p:spPr>
            <a:xfrm>
              <a:off x="1143000" y="1498679"/>
              <a:ext cx="7358040" cy="521676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6800" rIns="90000" bIns="46800" anchor="t" anchorCtr="0" compatLnSpc="0">
              <a:spAutoFit/>
            </a:bodyPr>
            <a:lstStyle/>
            <a:p>
              <a:pPr lvl="0" rtl="0" hangingPunct="0">
                <a:buNone/>
                <a:tabLst/>
              </a:pPr>
              <a:endParaRPr lang="fr-F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4660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3FE229-F8B4-4BE1-BEC8-D724C2384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philosophie du soin à l’ère de la médecin scientifique ?</a:t>
            </a:r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96B4DF50-5723-4753-8A7A-3B9BF55A89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744662"/>
            <a:ext cx="4962525" cy="4962525"/>
          </a:xfrm>
        </p:spPr>
      </p:pic>
    </p:spTree>
    <p:extLst>
      <p:ext uri="{BB962C8B-B14F-4D97-AF65-F5344CB8AC3E}">
        <p14:creationId xmlns:p14="http://schemas.microsoft.com/office/powerpoint/2010/main" val="2187377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0C31B6-721A-494B-A566-2734C1E13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Références, </a:t>
            </a:r>
            <a:r>
              <a:rPr lang="fr-FR" sz="2400" dirty="0"/>
              <a:t>pour faire le colibri…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DBC559-F3D5-43FC-AC6D-5B3658D1F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Hergé</a:t>
            </a:r>
            <a:r>
              <a:rPr lang="fr-FR" dirty="0"/>
              <a:t>, </a:t>
            </a:r>
            <a:r>
              <a:rPr lang="fr-FR" i="1" dirty="0"/>
              <a:t>Tintin au Tibet</a:t>
            </a:r>
            <a:r>
              <a:rPr lang="fr-FR" dirty="0"/>
              <a:t>, Luçon, Casterman, « Les aventures de Tintin », 1960.</a:t>
            </a:r>
          </a:p>
          <a:p>
            <a:r>
              <a:rPr lang="fr-FR" b="1" dirty="0"/>
              <a:t>Aristote</a:t>
            </a:r>
            <a:r>
              <a:rPr lang="fr-FR" dirty="0"/>
              <a:t>, </a:t>
            </a:r>
            <a:r>
              <a:rPr lang="fr-FR" i="1" dirty="0"/>
              <a:t>Ethique à Nicomaque</a:t>
            </a:r>
            <a:r>
              <a:rPr lang="fr-FR" dirty="0"/>
              <a:t>, Paris, Le Livre de Poche, « Classiques de la Philosophie », juin 2007.</a:t>
            </a:r>
          </a:p>
          <a:p>
            <a:r>
              <a:rPr lang="fr-FR" b="1" dirty="0"/>
              <a:t>François Rabelais</a:t>
            </a:r>
            <a:r>
              <a:rPr lang="fr-FR" dirty="0"/>
              <a:t>, Pantagruel, Paris, Le Livre de Poche, 1979.</a:t>
            </a:r>
          </a:p>
          <a:p>
            <a:r>
              <a:rPr lang="fr-FR" b="1" dirty="0"/>
              <a:t>Edgar Morin</a:t>
            </a:r>
            <a:r>
              <a:rPr lang="fr-FR" dirty="0"/>
              <a:t>, « Sur l’interdisciplinarité », Acte du Colloque du CNRS Interdisciplinarité, Ed. du CNRS, 1990.</a:t>
            </a:r>
          </a:p>
          <a:p>
            <a:r>
              <a:rPr lang="fr-FR" b="1" dirty="0"/>
              <a:t>Michel Dupuis</a:t>
            </a:r>
            <a:r>
              <a:rPr lang="fr-FR" dirty="0"/>
              <a:t>, </a:t>
            </a:r>
            <a:r>
              <a:rPr lang="fr-FR" i="1" dirty="0"/>
              <a:t>Le soin, une philosophie</a:t>
            </a:r>
            <a:r>
              <a:rPr lang="fr-FR" dirty="0"/>
              <a:t>, Paris, Ed. Seli Arslan, 2013. </a:t>
            </a: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8C96559-2F51-4CA8-852C-862958E5A1DE}"/>
              </a:ext>
            </a:extLst>
          </p:cNvPr>
          <p:cNvSpPr txBox="1"/>
          <p:nvPr/>
        </p:nvSpPr>
        <p:spPr>
          <a:xfrm>
            <a:off x="5638800" y="297656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99E82FE-3E31-4C44-B19A-7EC722FA216D}"/>
              </a:ext>
            </a:extLst>
          </p:cNvPr>
          <p:cNvSpPr txBox="1"/>
          <p:nvPr/>
        </p:nvSpPr>
        <p:spPr>
          <a:xfrm>
            <a:off x="6191250" y="5086350"/>
            <a:ext cx="18097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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8733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E408E0-4358-4B48-8EE6-5A1AF66F6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médecine scientifique…</a:t>
            </a:r>
          </a:p>
        </p:txBody>
      </p:sp>
      <p:pic>
        <p:nvPicPr>
          <p:cNvPr id="1026" name="Picture 2" descr="Résultat de recherche d'images pour &quot;radio photoshop humour&quot;">
            <a:extLst>
              <a:ext uri="{FF2B5EF4-FFF2-40B4-BE49-F238E27FC236}">
                <a16:creationId xmlns:a16="http://schemas.microsoft.com/office/drawing/2014/main" id="{1A86AEF9-E982-4957-B752-B7CD1785C6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1496903"/>
            <a:ext cx="5932785" cy="485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844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32227E-5178-403F-8CC3-C6960C549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médecine scientifique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0C03FB-F59B-48F6-90D8-BCA671EE8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err="1"/>
              <a:t>Hyper-spécialisation</a:t>
            </a:r>
            <a:r>
              <a:rPr lang="fr-FR" sz="2400" dirty="0"/>
              <a:t>, </a:t>
            </a:r>
            <a:r>
              <a:rPr lang="fr-FR" sz="2000" dirty="0"/>
              <a:t>vertus et risques</a:t>
            </a:r>
            <a:endParaRPr lang="fr-FR" sz="2400" dirty="0"/>
          </a:p>
          <a:p>
            <a:r>
              <a:rPr lang="fr-FR" sz="2400" dirty="0"/>
              <a:t>Technicité et virage ambulatoire</a:t>
            </a:r>
          </a:p>
          <a:p>
            <a:r>
              <a:rPr lang="fr-FR" sz="2400" dirty="0"/>
              <a:t>Les progrès scientifiques : toujours au bénéfice des malades ?</a:t>
            </a:r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565528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CAAD76-B7F3-4C24-897D-896F50842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médecine scientifique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CB1A78-B1BE-4C1D-AB42-2F580DD3A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Toujours plus…</a:t>
            </a:r>
          </a:p>
        </p:txBody>
      </p:sp>
    </p:spTree>
    <p:extLst>
      <p:ext uri="{BB962C8B-B14F-4D97-AF65-F5344CB8AC3E}">
        <p14:creationId xmlns:p14="http://schemas.microsoft.com/office/powerpoint/2010/main" val="820957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CAAD76-B7F3-4C24-897D-896F50842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médecine scientifique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CB1A78-B1BE-4C1D-AB42-2F580DD3A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Toujours plus…</a:t>
            </a:r>
          </a:p>
          <a:p>
            <a:r>
              <a:rPr lang="fr-FR" sz="2400" dirty="0"/>
              <a:t>…de questions !</a:t>
            </a:r>
          </a:p>
        </p:txBody>
      </p:sp>
    </p:spTree>
    <p:extLst>
      <p:ext uri="{BB962C8B-B14F-4D97-AF65-F5344CB8AC3E}">
        <p14:creationId xmlns:p14="http://schemas.microsoft.com/office/powerpoint/2010/main" val="1815914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CAAD76-B7F3-4C24-897D-896F50842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médecine scientifique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CB1A78-B1BE-4C1D-AB42-2F580DD3A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Toujours plus…</a:t>
            </a:r>
          </a:p>
          <a:p>
            <a:r>
              <a:rPr lang="fr-FR" sz="2400" dirty="0"/>
              <a:t>…de questions 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35B5324-4CAD-4EC3-85F8-BA02F48715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9" r="23366" b="2843"/>
          <a:stretch/>
        </p:blipFill>
        <p:spPr>
          <a:xfrm>
            <a:off x="7610474" y="1423988"/>
            <a:ext cx="3438525" cy="478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87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69FA31-42EE-43D9-AFE7-5B424F987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Médecine, science et bioéthique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01A056-159E-47E9-AD73-B22CF9ADD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</a:pPr>
            <a:r>
              <a:rPr lang="fr-FR" sz="2400" dirty="0"/>
              <a:t>« Préjugé tenace, l’esprit scientifique se targue bien souvent d’être parfaitement autosuffisant pour apporter des explications et éclaircir le monde… Pourtant, la science en elle-même est incompétente en matière de morale, il y a besoin d’autre chose pour garantir la justesse d’une décision. »</a:t>
            </a:r>
          </a:p>
          <a:p>
            <a:endParaRPr lang="fr-FR" sz="2400" dirty="0"/>
          </a:p>
          <a:p>
            <a:r>
              <a:rPr lang="fr-FR" sz="2400" dirty="0"/>
              <a:t>« La science a besoin de moralité, sous peine de déraper »</a:t>
            </a:r>
          </a:p>
          <a:p>
            <a:pPr marL="0" indent="0" algn="r">
              <a:buNone/>
            </a:pPr>
            <a:r>
              <a:rPr lang="fr-FR" sz="2400" dirty="0"/>
              <a:t>Marianne Mercier</a:t>
            </a:r>
          </a:p>
          <a:p>
            <a:pPr marL="0" indent="0" algn="r">
              <a:buNone/>
            </a:pPr>
            <a:r>
              <a:rPr lang="fr-FR" sz="2000" dirty="0"/>
              <a:t>(</a:t>
            </a:r>
            <a:r>
              <a:rPr lang="fr-FR" sz="2000" dirty="0" err="1"/>
              <a:t>Sc.Po</a:t>
            </a:r>
            <a:r>
              <a:rPr lang="fr-FR" sz="2000" dirty="0"/>
              <a:t>, Histoire, Philo)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024424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98A67D-4B22-4C80-BD1D-CFDCE1B62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 la philosophie dans le soin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58212B-54CF-4EE1-87F1-26F7D08E9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Comment faire ?</a:t>
            </a:r>
          </a:p>
          <a:p>
            <a:pPr marL="457200" lvl="1" indent="0">
              <a:buNone/>
            </a:pPr>
            <a:r>
              <a:rPr lang="fr-FR" sz="2200" dirty="0"/>
              <a:t>Il faut faire l’aigle</a:t>
            </a:r>
          </a:p>
          <a:p>
            <a:pPr marL="457200" lvl="1" indent="0">
              <a:buNone/>
            </a:pPr>
            <a:r>
              <a:rPr lang="fr-FR" sz="2200" dirty="0"/>
              <a:t>Il faut faire le renard</a:t>
            </a:r>
          </a:p>
          <a:p>
            <a:pPr marL="457200" lvl="1" indent="0">
              <a:buNone/>
            </a:pPr>
            <a:r>
              <a:rPr lang="fr-FR" sz="2200" dirty="0"/>
              <a:t>Il faut faire la vache</a:t>
            </a:r>
          </a:p>
          <a:p>
            <a:pPr marL="0" indent="0">
              <a:buNone/>
            </a:pPr>
            <a:endParaRPr lang="fr-FR" sz="2400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3391ECAB-1EC3-40F0-B67E-603C559EE4A4}"/>
              </a:ext>
            </a:extLst>
          </p:cNvPr>
          <p:cNvGrpSpPr/>
          <p:nvPr/>
        </p:nvGrpSpPr>
        <p:grpSpPr>
          <a:xfrm>
            <a:off x="8720138" y="2241549"/>
            <a:ext cx="1471612" cy="2099708"/>
            <a:chOff x="8720138" y="2241549"/>
            <a:chExt cx="1471612" cy="2099708"/>
          </a:xfrm>
        </p:grpSpPr>
        <p:pic>
          <p:nvPicPr>
            <p:cNvPr id="4" name="Picture 5">
              <a:extLst>
                <a:ext uri="{FF2B5EF4-FFF2-40B4-BE49-F238E27FC236}">
                  <a16:creationId xmlns:a16="http://schemas.microsoft.com/office/drawing/2014/main" id="{A68DF17F-3BE6-4383-8C6A-56C859FC62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11" r="24667"/>
            <a:stretch>
              <a:fillRect/>
            </a:stretch>
          </p:blipFill>
          <p:spPr bwMode="auto">
            <a:xfrm>
              <a:off x="8720138" y="2241549"/>
              <a:ext cx="1471612" cy="1587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9AEEF5B-8C5A-436A-BCBE-ADC2AD110CD8}"/>
                </a:ext>
              </a:extLst>
            </p:cNvPr>
            <p:cNvSpPr txBox="1"/>
            <p:nvPr/>
          </p:nvSpPr>
          <p:spPr>
            <a:xfrm>
              <a:off x="9022193" y="3971925"/>
              <a:ext cx="1158015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fr-F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Eric</a:t>
              </a:r>
              <a:r>
                <a:rPr lang="fr-FR" dirty="0"/>
                <a:t> </a:t>
              </a:r>
              <a:r>
                <a:rPr lang="fr-F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6331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98A67D-4B22-4C80-BD1D-CFDCE1B62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 la philosophie dans le soin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58212B-54CF-4EE1-87F1-26F7D08E9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Comment faire ?</a:t>
            </a:r>
          </a:p>
          <a:p>
            <a:pPr marL="457200" lvl="1" indent="0">
              <a:buNone/>
            </a:pPr>
            <a:r>
              <a:rPr lang="fr-FR" sz="2200" dirty="0"/>
              <a:t>Il faut faire le colibri, aussi…</a:t>
            </a:r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D94D307A-E6E4-4212-9388-CCF221615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3109954"/>
            <a:ext cx="4245656" cy="27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535655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456</TotalTime>
  <Words>277</Words>
  <Application>Microsoft Office PowerPoint</Application>
  <PresentationFormat>Grand écran</PresentationFormat>
  <Paragraphs>64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Wingdings 3</vt:lpstr>
      <vt:lpstr>Brin</vt:lpstr>
      <vt:lpstr>La philosophie du soin à l’ère de la médecine scientifique</vt:lpstr>
      <vt:lpstr>La médecine scientifique…</vt:lpstr>
      <vt:lpstr>La médecine scientifique</vt:lpstr>
      <vt:lpstr>La médecine scientifique</vt:lpstr>
      <vt:lpstr>La médecine scientifique</vt:lpstr>
      <vt:lpstr>La médecine scientifique</vt:lpstr>
      <vt:lpstr>Médecine, science et bioéthique</vt:lpstr>
      <vt:lpstr>De la philosophie dans le soin ?</vt:lpstr>
      <vt:lpstr>De la philosophie dans le soin ?</vt:lpstr>
      <vt:lpstr>De la philosophie dans le soin,</vt:lpstr>
      <vt:lpstr>Présentation PowerPoint</vt:lpstr>
      <vt:lpstr>Donc, de la philosophie…  </vt:lpstr>
      <vt:lpstr>Georges Rémy et les démons</vt:lpstr>
      <vt:lpstr>Georges Rémy et les démons</vt:lpstr>
      <vt:lpstr>Philosophie du soin et médecine scientifique ?</vt:lpstr>
      <vt:lpstr>Un vrai voyage de découverte n’est pas de chercher de nouvelles terres, mais d’avoir un œil nouveau</vt:lpstr>
      <vt:lpstr>Un vrai voyage de découverte n’est pas de chercher de nouvelles terres, mais d’avoir un œil nouveau</vt:lpstr>
      <vt:lpstr>La philosophie du soin à l’ère de la médecin scientifique ?</vt:lpstr>
      <vt:lpstr>Références, pour faire le colibri…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philosophie du soin à l’ère de la médecine scientifique</dc:title>
  <dc:creator>patrick sureau</dc:creator>
  <cp:lastModifiedBy>patrick sureau</cp:lastModifiedBy>
  <cp:revision>17</cp:revision>
  <dcterms:created xsi:type="dcterms:W3CDTF">2019-09-25T21:00:52Z</dcterms:created>
  <dcterms:modified xsi:type="dcterms:W3CDTF">2019-09-26T19:41:01Z</dcterms:modified>
</cp:coreProperties>
</file>